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94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28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704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096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2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26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853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027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9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11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544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41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5EBC4-8AEC-4A1C-A29B-93A2CE93929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F0634-C748-4FEC-8644-E4EE33E1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437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63" y="608844"/>
            <a:ext cx="1377636" cy="22673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882" y="621545"/>
            <a:ext cx="1377636" cy="22673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8957" y="608843"/>
            <a:ext cx="1377636" cy="22673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8707" y="652381"/>
            <a:ext cx="1377636" cy="22673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33412" y="1013988"/>
            <a:ext cx="1004887" cy="395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08012" y="1390650"/>
            <a:ext cx="1004887" cy="273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74377" y="1663700"/>
            <a:ext cx="1060450" cy="704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98547" y="306132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/>
              <a:t>选择职业、键位和卡刀</a:t>
            </a:r>
            <a:endParaRPr lang="en-US" altLang="zh-CN" sz="1100" dirty="0" smtClean="0"/>
          </a:p>
          <a:p>
            <a:r>
              <a:rPr lang="zh-CN" altLang="en-US" sz="1100" dirty="0" smtClean="0"/>
              <a:t>激活方式</a:t>
            </a:r>
            <a:endParaRPr lang="zh-CN" altLang="en-US" sz="1100" dirty="0"/>
          </a:p>
        </p:txBody>
      </p:sp>
      <p:sp>
        <p:nvSpPr>
          <p:cNvPr id="16" name="文本框 15"/>
          <p:cNvSpPr txBox="1"/>
          <p:nvPr/>
        </p:nvSpPr>
        <p:spPr>
          <a:xfrm>
            <a:off x="3598275" y="855786"/>
            <a:ext cx="1172116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/>
              <a:t>按键保证和游戏</a:t>
            </a:r>
            <a:endParaRPr lang="en-US" altLang="zh-CN" sz="1100" dirty="0" smtClean="0"/>
          </a:p>
          <a:p>
            <a:r>
              <a:rPr lang="zh-CN" altLang="en-US" sz="1100" dirty="0" smtClean="0"/>
              <a:t>内设置一致其他</a:t>
            </a:r>
            <a:endParaRPr lang="en-US" altLang="zh-CN" sz="1100" dirty="0" smtClean="0"/>
          </a:p>
          <a:p>
            <a:r>
              <a:rPr lang="zh-CN" altLang="en-US" sz="1100" dirty="0" smtClean="0"/>
              <a:t>技能全部默认</a:t>
            </a:r>
            <a:endParaRPr lang="en-US" altLang="zh-CN" sz="1100" dirty="0" smtClean="0"/>
          </a:p>
          <a:p>
            <a:r>
              <a:rPr lang="zh-CN" altLang="en-US" sz="1100" dirty="0" smtClean="0"/>
              <a:t>延迟是卡刀的主</a:t>
            </a:r>
            <a:endParaRPr lang="en-US" altLang="zh-CN" sz="1100" dirty="0" smtClean="0"/>
          </a:p>
          <a:p>
            <a:r>
              <a:rPr lang="zh-CN" altLang="en-US" sz="1100" dirty="0" smtClean="0"/>
              <a:t>延迟，自己调整</a:t>
            </a:r>
            <a:endParaRPr lang="en-US" altLang="zh-CN" sz="1100" dirty="0" smtClean="0"/>
          </a:p>
          <a:p>
            <a:r>
              <a:rPr lang="zh-CN" altLang="en-US" sz="1100" dirty="0" smtClean="0"/>
              <a:t>游戏卡顿就加</a:t>
            </a:r>
            <a:endParaRPr lang="en-US" altLang="zh-CN" sz="1100" dirty="0" smtClean="0"/>
          </a:p>
          <a:p>
            <a:r>
              <a:rPr lang="zh-CN" altLang="en-US" sz="1100" dirty="0"/>
              <a:t>想</a:t>
            </a:r>
            <a:r>
              <a:rPr lang="zh-CN" altLang="en-US" sz="1100" dirty="0" smtClean="0"/>
              <a:t>要更快就减</a:t>
            </a:r>
            <a:endParaRPr lang="en-US" altLang="zh-CN" sz="1100" dirty="0" smtClean="0"/>
          </a:p>
          <a:p>
            <a:r>
              <a:rPr lang="zh-CN" altLang="en-US" sz="1100" dirty="0"/>
              <a:t>不</a:t>
            </a:r>
            <a:r>
              <a:rPr lang="zh-CN" altLang="en-US" sz="1100" dirty="0" smtClean="0"/>
              <a:t>推荐低于</a:t>
            </a:r>
            <a:r>
              <a:rPr lang="en-US" altLang="zh-CN" sz="1100" dirty="0" smtClean="0"/>
              <a:t>5</a:t>
            </a:r>
          </a:p>
          <a:p>
            <a:r>
              <a:rPr lang="zh-CN" altLang="en-US" sz="1100" dirty="0" smtClean="0"/>
              <a:t>单位是</a:t>
            </a:r>
            <a:r>
              <a:rPr lang="en-US" altLang="zh-CN" sz="1100" dirty="0" err="1" smtClean="0"/>
              <a:t>ms</a:t>
            </a:r>
            <a:endParaRPr lang="zh-CN" altLang="en-US" sz="1100" dirty="0"/>
          </a:p>
        </p:txBody>
      </p:sp>
      <p:sp>
        <p:nvSpPr>
          <p:cNvPr id="17" name="文本框 16"/>
          <p:cNvSpPr txBox="1"/>
          <p:nvPr/>
        </p:nvSpPr>
        <p:spPr>
          <a:xfrm>
            <a:off x="5630120" y="390771"/>
            <a:ext cx="1595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/>
              <a:t>根据自身需求勾选功能</a:t>
            </a:r>
            <a:endParaRPr lang="zh-CN" altLang="en-US" sz="1100" dirty="0"/>
          </a:p>
        </p:txBody>
      </p:sp>
      <p:sp>
        <p:nvSpPr>
          <p:cNvPr id="18" name="右箭头 17"/>
          <p:cNvSpPr/>
          <p:nvPr/>
        </p:nvSpPr>
        <p:spPr>
          <a:xfrm>
            <a:off x="1817669" y="1527174"/>
            <a:ext cx="511883" cy="328785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4998743" y="1527174"/>
            <a:ext cx="511883" cy="328785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7351205" y="1527174"/>
            <a:ext cx="511883" cy="328785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926717" y="1409700"/>
            <a:ext cx="307818" cy="2818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234535" y="883183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/>
              <a:t>设置好后回到游戏画面</a:t>
            </a:r>
            <a:endParaRPr lang="en-US" altLang="zh-CN" sz="1100" dirty="0" smtClean="0"/>
          </a:p>
          <a:p>
            <a:r>
              <a:rPr lang="zh-CN" altLang="en-US" sz="1100" dirty="0" smtClean="0"/>
              <a:t>单击取色工具来到取色页面</a:t>
            </a:r>
            <a:endParaRPr lang="zh-CN" altLang="en-US" sz="1100" dirty="0"/>
          </a:p>
        </p:txBody>
      </p:sp>
      <p:sp>
        <p:nvSpPr>
          <p:cNvPr id="24" name="右箭头 23"/>
          <p:cNvSpPr/>
          <p:nvPr/>
        </p:nvSpPr>
        <p:spPr>
          <a:xfrm rot="5400000">
            <a:off x="10053679" y="2307220"/>
            <a:ext cx="511883" cy="328785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3109" y="3015370"/>
            <a:ext cx="1465117" cy="88691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3109" y="4142559"/>
            <a:ext cx="3047681" cy="78039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0048226" y="2967462"/>
            <a:ext cx="2308645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/>
              <a:t>满足两个条件</a:t>
            </a:r>
            <a:r>
              <a:rPr lang="en-US" altLang="zh-CN" sz="1100" dirty="0" smtClean="0"/>
              <a:t>:</a:t>
            </a:r>
          </a:p>
          <a:p>
            <a:r>
              <a:rPr lang="en-US" altLang="zh-CN" sz="1100" dirty="0" smtClean="0"/>
              <a:t>1.</a:t>
            </a:r>
            <a:r>
              <a:rPr lang="zh-CN" altLang="en-US" sz="1100" dirty="0" smtClean="0"/>
              <a:t>角色靠近怪物技能激活；</a:t>
            </a:r>
            <a:endParaRPr lang="en-US" altLang="zh-CN" sz="1100" dirty="0" smtClean="0"/>
          </a:p>
          <a:p>
            <a:r>
              <a:rPr lang="en-US" altLang="zh-CN" sz="1100" dirty="0" smtClean="0"/>
              <a:t>2.</a:t>
            </a:r>
            <a:r>
              <a:rPr lang="zh-CN" altLang="en-US" sz="1100" dirty="0" smtClean="0"/>
              <a:t>所有技能没有</a:t>
            </a:r>
            <a:r>
              <a:rPr lang="en-US" altLang="zh-CN" sz="1100" dirty="0" smtClean="0"/>
              <a:t>CD</a:t>
            </a:r>
            <a:r>
              <a:rPr lang="zh-CN" altLang="en-US" sz="1100" dirty="0" smtClean="0"/>
              <a:t>且为初始状态；</a:t>
            </a:r>
            <a:endParaRPr lang="en-US" altLang="zh-CN" sz="1100" dirty="0" smtClean="0"/>
          </a:p>
          <a:p>
            <a:r>
              <a:rPr lang="zh-CN" altLang="en-US" sz="1100" dirty="0" smtClean="0"/>
              <a:t>确定满足后</a:t>
            </a:r>
            <a:endParaRPr lang="en-US" altLang="zh-CN" sz="1100" dirty="0" smtClean="0"/>
          </a:p>
          <a:p>
            <a:r>
              <a:rPr lang="zh-CN" altLang="en-US" sz="1100" dirty="0" smtClean="0"/>
              <a:t>按下</a:t>
            </a:r>
            <a:r>
              <a:rPr lang="en-US" altLang="zh-CN" sz="1100" dirty="0" smtClean="0"/>
              <a:t>F1</a:t>
            </a:r>
            <a:r>
              <a:rPr lang="zh-CN" altLang="en-US" sz="1100" dirty="0" smtClean="0"/>
              <a:t>等待提示取色完成</a:t>
            </a:r>
            <a:endParaRPr lang="en-US" altLang="zh-CN" sz="1100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3193" y="3708619"/>
            <a:ext cx="2145045" cy="2888377"/>
          </a:xfrm>
          <a:prstGeom prst="rect">
            <a:avLst/>
          </a:prstGeom>
        </p:spPr>
      </p:pic>
      <p:sp>
        <p:nvSpPr>
          <p:cNvPr id="29" name="右箭头 28"/>
          <p:cNvSpPr/>
          <p:nvPr/>
        </p:nvSpPr>
        <p:spPr>
          <a:xfrm rot="10800000">
            <a:off x="7666580" y="4368361"/>
            <a:ext cx="511883" cy="328785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136164" y="2988539"/>
            <a:ext cx="23391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/>
              <a:t>提示取色完成</a:t>
            </a:r>
            <a:endParaRPr lang="en-US" altLang="zh-CN" sz="1100" dirty="0" smtClean="0"/>
          </a:p>
          <a:p>
            <a:r>
              <a:rPr lang="zh-CN" altLang="en-US" sz="1100" dirty="0" smtClean="0"/>
              <a:t>单击确定 然后单击上面的返回按钮</a:t>
            </a:r>
            <a:endParaRPr lang="en-US" altLang="zh-CN" sz="1100" dirty="0" smtClean="0"/>
          </a:p>
          <a:p>
            <a:r>
              <a:rPr lang="zh-CN" altLang="en-US" sz="1100" dirty="0"/>
              <a:t>就</a:t>
            </a:r>
            <a:r>
              <a:rPr lang="zh-CN" altLang="en-US" sz="1100" dirty="0" smtClean="0"/>
              <a:t>可以直接使用了</a:t>
            </a:r>
            <a:endParaRPr lang="en-US" altLang="zh-CN" sz="1100" dirty="0"/>
          </a:p>
        </p:txBody>
      </p:sp>
      <p:sp>
        <p:nvSpPr>
          <p:cNvPr id="31" name="矩形 30"/>
          <p:cNvSpPr/>
          <p:nvPr/>
        </p:nvSpPr>
        <p:spPr>
          <a:xfrm>
            <a:off x="0" y="3658009"/>
            <a:ext cx="536877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喵小姐简" panose="02010509060101010101" pitchFamily="49" charset="-122"/>
                <a:ea typeface="喵小姐简" panose="02010509060101010101" pitchFamily="49" charset="-122"/>
              </a:rPr>
              <a:t>糖宝</a:t>
            </a:r>
            <a:r>
              <a:rPr lang="en-US" altLang="zh-CN" sz="5400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喵小姐简" panose="02010509060101010101" pitchFamily="49" charset="-122"/>
                <a:ea typeface="喵小姐简" panose="02010509060101010101" pitchFamily="49" charset="-122"/>
              </a:rPr>
              <a:t>o0</a:t>
            </a:r>
          </a:p>
          <a:p>
            <a:pPr algn="ctr"/>
            <a:r>
              <a:rPr lang="zh-CN" altLang="en-US" sz="54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喵小姐简" panose="02010509060101010101" pitchFamily="49" charset="-122"/>
                <a:ea typeface="喵小姐简" panose="02010509060101010101" pitchFamily="49" charset="-122"/>
              </a:rPr>
              <a:t>剑</a:t>
            </a:r>
            <a:r>
              <a:rPr lang="zh-CN" altLang="en-US" sz="54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喵小姐简" panose="02010509060101010101" pitchFamily="49" charset="-122"/>
                <a:ea typeface="喵小姐简" panose="02010509060101010101" pitchFamily="49" charset="-122"/>
              </a:rPr>
              <a:t>灵怀旧服</a:t>
            </a:r>
            <a:r>
              <a:rPr lang="zh-CN" altLang="en-US" sz="5400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喵小姐简" panose="02010509060101010101" pitchFamily="49" charset="-122"/>
                <a:ea typeface="喵小姐简" panose="02010509060101010101" pitchFamily="49" charset="-122"/>
              </a:rPr>
              <a:t>卡刀</a:t>
            </a:r>
            <a:endParaRPr lang="en-US" altLang="zh-CN" sz="54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喵小姐简" panose="02010509060101010101" pitchFamily="49" charset="-122"/>
              <a:ea typeface="喵小姐简" panose="02010509060101010101" pitchFamily="49" charset="-122"/>
            </a:endParaRPr>
          </a:p>
          <a:p>
            <a:pPr algn="ctr"/>
            <a:r>
              <a:rPr lang="zh-CN" altLang="en-US" sz="54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喵小姐简" panose="02010509060101010101" pitchFamily="49" charset="-122"/>
                <a:ea typeface="喵小姐简" panose="02010509060101010101" pitchFamily="49" charset="-122"/>
              </a:rPr>
              <a:t>使用说明书</a:t>
            </a:r>
            <a:endParaRPr lang="zh-CN" altLang="en-US" sz="5400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喵小姐简" panose="02010509060101010101" pitchFamily="49" charset="-122"/>
              <a:ea typeface="喵小姐简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699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90869" y="177255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喵小姐简" panose="02010509060101010101" pitchFamily="49" charset="-122"/>
                <a:ea typeface="喵小姐简" panose="02010509060101010101" pitchFamily="49" charset="-122"/>
              </a:rPr>
              <a:t>用前须知</a:t>
            </a:r>
            <a:endParaRPr lang="zh-CN" altLang="en-US" sz="4000" b="1" dirty="0">
              <a:solidFill>
                <a:srgbClr val="FF0000"/>
              </a:solidFill>
              <a:latin typeface="喵小姐简" panose="02010509060101010101" pitchFamily="49" charset="-122"/>
              <a:ea typeface="喵小姐简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04950" y="1047750"/>
            <a:ext cx="9258300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1.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选择职业就是选择自己的流派，都不知道自己用的什么流派？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去搜一搜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或者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问    问别人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2.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选择卡刀触发按键，就是按哪个鼠标键位触发卡刀；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3.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单击是点一下开启，再点一下停止，长按是按住开启松开停止；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4.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有些职业需要取色有些职业不需要取色请看软件提示；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5.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使用高级功能勾选开启，不勾选关闭；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6.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高级功能使用前必须取色，取色后永久保存不需要再次取色；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7.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什么情况下需要重新取色？更改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UI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位置、更改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UI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大小、更改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游戏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分辨率、更改界面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大小、更改画面亮度、拖动游戏窗口、更换技能图标等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导致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UI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发生变化的各种情况；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6857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298450"/>
            <a:ext cx="4867275" cy="796925"/>
          </a:xfrm>
        </p:spPr>
        <p:txBody>
          <a:bodyPr>
            <a:normAutofit/>
          </a:bodyPr>
          <a:lstStyle/>
          <a:p>
            <a:r>
              <a:rPr lang="zh-CN" altLang="en-US" sz="2400" b="1" u="sng" dirty="0" smtClean="0">
                <a:latin typeface="喵小姐简" panose="02010509060101010101" pitchFamily="49" charset="-122"/>
                <a:ea typeface="喵小姐简" panose="02010509060101010101" pitchFamily="49" charset="-122"/>
              </a:rPr>
              <a:t>疑难杂症解决方案：</a:t>
            </a:r>
            <a:endParaRPr lang="zh-CN" altLang="en-US" sz="2400" b="1" u="sng" dirty="0">
              <a:latin typeface="喵小姐简" panose="02010509060101010101" pitchFamily="49" charset="-122"/>
              <a:ea typeface="喵小姐简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3925" y="1315551"/>
            <a:ext cx="842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1.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开启没有界面或者提示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DLL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加载错误：下载下面这个群文件安装后重启可解决；</a:t>
            </a:r>
            <a:endParaRPr lang="zh-CN" altLang="en-US" dirty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630323"/>
            <a:ext cx="3838575" cy="7429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23925" y="2360057"/>
            <a:ext cx="1067952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2.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取色以后没反应或者勾选功能没效果：</a:t>
            </a:r>
            <a:endParaRPr lang="en-US" altLang="zh-CN" dirty="0" smtClean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dirty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 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检查卡刀配置文件取色那里没有颜色数据，没有的话看第一条；</a:t>
            </a:r>
            <a:endParaRPr lang="en-US" altLang="zh-CN" dirty="0" smtClean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dirty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 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关闭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360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安全卫士、火绒、</a:t>
            </a:r>
            <a:r>
              <a:rPr lang="en-US" altLang="zh-CN" dirty="0" err="1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windowsdefender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等；</a:t>
            </a:r>
            <a:endParaRPr lang="en-US" altLang="zh-CN" dirty="0" smtClean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dirty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 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检查显示器缩放是否为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100%</a:t>
            </a:r>
          </a:p>
          <a:p>
            <a:r>
              <a:rPr lang="en-US" altLang="zh-CN" dirty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 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检查游戏和显示器是否是大众分辨率，非大众举例：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1280*400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，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3120*1080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等；</a:t>
            </a:r>
            <a:endParaRPr lang="en-US" altLang="zh-CN" dirty="0" smtClean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3.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提示找不到“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ClientConfiguration.xml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”文件：</a:t>
            </a:r>
            <a:endParaRPr lang="en-US" altLang="zh-CN" dirty="0" smtClean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dirty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 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这个文件是剑灵自动生成的，看下自己有没有这个文件，文件目录是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【Documents\</a:t>
            </a:r>
            <a:r>
              <a:rPr lang="en-US" altLang="zh-CN" dirty="0" err="1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BnS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\ZTX_LIVE】</a:t>
            </a:r>
          </a:p>
          <a:p>
            <a:r>
              <a:rPr lang="en-US" altLang="zh-CN" dirty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 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如果没有，请查看自身电脑系统或者游戏文件是否有问题</a:t>
            </a:r>
            <a:endParaRPr lang="en-US" altLang="zh-CN" dirty="0" smtClean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dirty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 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如果有，看下卡刀有没有全部解压出来再用，或者是不是在网吧无盘游戏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(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目前不支持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)</a:t>
            </a:r>
            <a:endParaRPr lang="en-US" altLang="zh-CN" dirty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4.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取色坐标错误：</a:t>
            </a:r>
            <a:endParaRPr lang="en-US" altLang="zh-CN" dirty="0" smtClean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dirty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  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游戏内同时按下</a:t>
            </a:r>
            <a:r>
              <a:rPr lang="en-US" altLang="zh-CN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SHIFT+F1                            </a:t>
            </a:r>
            <a:r>
              <a:rPr lang="zh-CN" altLang="en-US" dirty="0" smtClean="0"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全新和经典随便选一个，点重置，就能解决；</a:t>
            </a:r>
            <a:endParaRPr lang="en-US" altLang="zh-CN" dirty="0" smtClean="0"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b="1" u="sng" dirty="0" smtClean="0">
                <a:solidFill>
                  <a:srgbClr val="FF0000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5.</a:t>
            </a:r>
            <a:r>
              <a:rPr lang="zh-CN" altLang="en-US" b="1" u="sng" dirty="0" smtClean="0">
                <a:solidFill>
                  <a:srgbClr val="FF0000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最重要的一条：以上所有问题，重装系统</a:t>
            </a:r>
            <a:r>
              <a:rPr lang="en-US" altLang="zh-CN" b="1" u="sng" dirty="0" smtClean="0">
                <a:solidFill>
                  <a:srgbClr val="FF0000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(win10/11 x64 </a:t>
            </a:r>
            <a:r>
              <a:rPr lang="zh-CN" altLang="en-US" b="1" u="sng" dirty="0" smtClean="0">
                <a:solidFill>
                  <a:srgbClr val="FF0000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专业版</a:t>
            </a:r>
            <a:r>
              <a:rPr lang="en-US" altLang="zh-CN" b="1" u="sng" dirty="0" smtClean="0">
                <a:solidFill>
                  <a:srgbClr val="FF0000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)</a:t>
            </a:r>
            <a:r>
              <a:rPr lang="zh-CN" altLang="en-US" b="1" u="sng" dirty="0" smtClean="0">
                <a:solidFill>
                  <a:srgbClr val="FF0000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并保持系统更新皆可全部解决！！！</a:t>
            </a:r>
            <a:endParaRPr lang="en-US" altLang="zh-CN" b="1" u="sng" dirty="0" smtClean="0">
              <a:solidFill>
                <a:srgbClr val="FF0000"/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0" y="4944254"/>
            <a:ext cx="1828800" cy="130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08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521</Words>
  <Application>Microsoft Office PowerPoint</Application>
  <PresentationFormat>宽屏</PresentationFormat>
  <Paragraphs>50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等线</vt:lpstr>
      <vt:lpstr>等线 Light</vt:lpstr>
      <vt:lpstr>华康娃娃体W5(P)</vt:lpstr>
      <vt:lpstr>喵小姐简</vt:lpstr>
      <vt:lpstr>Arial</vt:lpstr>
      <vt:lpstr>Office 主题​​</vt:lpstr>
      <vt:lpstr>PowerPoint 演示文稿</vt:lpstr>
      <vt:lpstr>PowerPoint 演示文稿</vt:lpstr>
      <vt:lpstr>疑难杂症解决方案：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糖宝o0怀旧服卡刀说明书</dc:title>
  <dc:subject>糖宝o0怀旧服卡刀说明书</dc:subject>
  <dc:creator>糖宝o0</dc:creator>
  <cp:keywords>bilibili糖宝o0</cp:keywords>
  <cp:lastModifiedBy>喜欢风喜欢雨</cp:lastModifiedBy>
  <cp:revision>9</cp:revision>
  <dcterms:created xsi:type="dcterms:W3CDTF">2024-12-12T08:34:14Z</dcterms:created>
  <dcterms:modified xsi:type="dcterms:W3CDTF">2024-12-12T09:07:58Z</dcterms:modified>
</cp:coreProperties>
</file>